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METODOLOGIA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CRONOGRAMA – CON SPRINTS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4084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xmlns="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xmlns="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xmlns="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495396"/>
              </p:ext>
            </p:extLst>
          </p:nvPr>
        </p:nvGraphicFramePr>
        <p:xfrm>
          <a:off x="6147899" y="313246"/>
          <a:ext cx="5494466" cy="6359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xmlns="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xmlns="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 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smtClean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smtClean="0">
                          <a:effectLst/>
                        </a:rPr>
                        <a:t>(Edwin </a:t>
                      </a:r>
                      <a:r>
                        <a:rPr lang="es-MX" sz="1400" dirty="0">
                          <a:effectLst/>
                        </a:rPr>
                        <a:t>Alexander </a:t>
                      </a:r>
                      <a:endParaRPr lang="es-MX" sz="1400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smtClean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xmlns="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smtClean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smtClean="0">
                          <a:effectLst/>
                        </a:rPr>
                        <a:t>(</a:t>
                      </a:r>
                      <a:r>
                        <a:rPr lang="es-MX" sz="1400" dirty="0" err="1" smtClean="0">
                          <a:effectLst/>
                        </a:rPr>
                        <a:t>Yeimy</a:t>
                      </a:r>
                      <a:r>
                        <a:rPr lang="es-MX" sz="1400" dirty="0" smtClean="0">
                          <a:effectLst/>
                        </a:rPr>
                        <a:t> </a:t>
                      </a:r>
                      <a:r>
                        <a:rPr lang="es-MX" sz="1400" dirty="0" err="1" smtClean="0">
                          <a:effectLst/>
                        </a:rPr>
                        <a:t>Jimenez</a:t>
                      </a:r>
                      <a:r>
                        <a:rPr lang="es-MX" sz="1400" dirty="0" smtClean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smtClean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smtClean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645448" y="3135372"/>
            <a:ext cx="943200" cy="11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xmlns="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xmlns="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50</TotalTime>
  <Words>246</Words>
  <Application>Microsoft Office PowerPoint</Application>
  <PresentationFormat>Panorámica</PresentationFormat>
  <Paragraphs>66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Calibri</vt:lpstr>
      <vt:lpstr>Times New Roman</vt:lpstr>
      <vt:lpstr>Trebuchet MS</vt:lpstr>
      <vt:lpstr>Tw Cen MT</vt:lpstr>
      <vt:lpstr>Circuito</vt:lpstr>
      <vt:lpstr>SUPERCOMPUTADORAS</vt:lpstr>
      <vt:lpstr>SUPERCOMPUTADORAS</vt:lpstr>
      <vt:lpstr>Presentación de PowerPoint</vt:lpstr>
      <vt:lpstr>SUPERCOMPUTADORAS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EDGAR</cp:lastModifiedBy>
  <cp:revision>8</cp:revision>
  <dcterms:created xsi:type="dcterms:W3CDTF">2019-10-08T01:00:52Z</dcterms:created>
  <dcterms:modified xsi:type="dcterms:W3CDTF">2019-10-17T03:51:31Z</dcterms:modified>
</cp:coreProperties>
</file>